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371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31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92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2480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34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972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9317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83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52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544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56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4B068-AD43-45DB-9DD8-CC8894A26ED1}" type="datetimeFigureOut">
              <a:rPr lang="en-AU" smtClean="0"/>
              <a:t>26/04/2022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A3EB-E175-4FD1-9D06-8B1DF23C87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824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9BB11D-ADA2-4281-B729-B7FE3422C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r="87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74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87DF7F9-A83E-469B-A318-3090C281D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20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AFFE583-C5F3-4800-B91E-0A0FC5482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4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C012072-DE36-4CD6-8ABF-E9FE81E8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1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D8852C9-A12B-47D4-8C6A-9BD5DA5AF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0D51EDD-17CE-45B0-9706-A9C0010329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F7F491D-988E-4DEB-A9F2-E8246BD381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823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96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C4EBE27-9A62-4A91-896C-30BA9C7A8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4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B7AB329-7871-4805-A8F2-D3DCA5CC31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1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554FFF6-1CD4-4814-A3CA-ACC990ABDF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" r="410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18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545457F8-2D2D-45A8-863B-3AF264C4E1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"/>
          <a:stretch/>
        </p:blipFill>
        <p:spPr>
          <a:xfrm>
            <a:off x="20" y="10"/>
            <a:ext cx="6857980" cy="990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FF255-6BC3-4F53-B652-6EA3E5882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r="1096"/>
          <a:stretch/>
        </p:blipFill>
        <p:spPr>
          <a:xfrm>
            <a:off x="0" y="-851"/>
            <a:ext cx="6858000" cy="991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11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A4 Paper (210x297 mm)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Carter, Emily</dc:creator>
  <cp:lastModifiedBy>Carter, Emily</cp:lastModifiedBy>
  <cp:revision>3</cp:revision>
  <dcterms:created xsi:type="dcterms:W3CDTF">2022-04-21T05:48:08Z</dcterms:created>
  <dcterms:modified xsi:type="dcterms:W3CDTF">2022-04-26T05:21:05Z</dcterms:modified>
</cp:coreProperties>
</file>